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39EAB3-ECFE-4E45-8007-CFBE5995941B}" v="12" dt="2021-02-25T09:06:40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alena Żywicka" userId="S::m.zywicka@zs1nowogard.onmicrosoft.com::1b9c668b-c53b-4229-91dd-7fd8ee85ccea" providerId="AD" clId="Web-{DA39EAB3-ECFE-4E45-8007-CFBE5995941B}"/>
    <pc:docChg chg="modSld">
      <pc:chgData name="Magdalena Żywicka" userId="S::m.zywicka@zs1nowogard.onmicrosoft.com::1b9c668b-c53b-4229-91dd-7fd8ee85ccea" providerId="AD" clId="Web-{DA39EAB3-ECFE-4E45-8007-CFBE5995941B}" dt="2021-02-25T09:06:40.073" v="5" actId="20577"/>
      <pc:docMkLst>
        <pc:docMk/>
      </pc:docMkLst>
      <pc:sldChg chg="modSp">
        <pc:chgData name="Magdalena Żywicka" userId="S::m.zywicka@zs1nowogard.onmicrosoft.com::1b9c668b-c53b-4229-91dd-7fd8ee85ccea" providerId="AD" clId="Web-{DA39EAB3-ECFE-4E45-8007-CFBE5995941B}" dt="2021-02-25T09:05:50.837" v="1" actId="20577"/>
        <pc:sldMkLst>
          <pc:docMk/>
          <pc:sldMk cId="4159695056" sldId="256"/>
        </pc:sldMkLst>
        <pc:spChg chg="mod">
          <ac:chgData name="Magdalena Żywicka" userId="S::m.zywicka@zs1nowogard.onmicrosoft.com::1b9c668b-c53b-4229-91dd-7fd8ee85ccea" providerId="AD" clId="Web-{DA39EAB3-ECFE-4E45-8007-CFBE5995941B}" dt="2021-02-25T09:05:50.837" v="1" actId="20577"/>
          <ac:spMkLst>
            <pc:docMk/>
            <pc:sldMk cId="4159695056" sldId="256"/>
            <ac:spMk id="3" creationId="{9F79AA9F-59F3-45AE-8E7C-6949FC500399}"/>
          </ac:spMkLst>
        </pc:spChg>
      </pc:sldChg>
      <pc:sldChg chg="modSp">
        <pc:chgData name="Magdalena Żywicka" userId="S::m.zywicka@zs1nowogard.onmicrosoft.com::1b9c668b-c53b-4229-91dd-7fd8ee85ccea" providerId="AD" clId="Web-{DA39EAB3-ECFE-4E45-8007-CFBE5995941B}" dt="2021-02-25T09:06:40.073" v="5" actId="20577"/>
        <pc:sldMkLst>
          <pc:docMk/>
          <pc:sldMk cId="3550500194" sldId="267"/>
        </pc:sldMkLst>
        <pc:spChg chg="mod">
          <ac:chgData name="Magdalena Żywicka" userId="S::m.zywicka@zs1nowogard.onmicrosoft.com::1b9c668b-c53b-4229-91dd-7fd8ee85ccea" providerId="AD" clId="Web-{DA39EAB3-ECFE-4E45-8007-CFBE5995941B}" dt="2021-02-25T09:06:40.073" v="5" actId="20577"/>
          <ac:spMkLst>
            <pc:docMk/>
            <pc:sldMk cId="3550500194" sldId="267"/>
            <ac:spMk id="3" creationId="{C96A7C38-64BA-464F-834D-C7FB68E7D9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0864D24-C181-4F48-93DA-0EABAA00C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C94F88D7-6F5C-4CA7-9DAE-A187F33F9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22E5EF9-9374-43F0-A9F6-FD2DBF0A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9820BF8-ACB1-4FEA-9D06-9078F906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102BF568-D67A-44CF-8F51-FDF76EBB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503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C4F1774-45BE-427F-B9C6-DA5A94FF4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B169E924-F22E-4375-8B3B-FD61BC69C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74E96DEA-4E0B-4F0D-B98A-8AF3FD00B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7AB20B10-6BB6-4EB7-8026-CDE395DD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DE156DF7-F8AB-4A64-8487-AE362910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28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7CD20A23-3A88-46A6-8CC4-EBEC1FFC6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49FA82D9-B168-4C56-BD38-660551C97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7548BC65-FB52-4C57-B2C1-306EBC7C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356D5E6-17B3-4ED5-A167-36E6298D5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025F1787-3EB5-4125-A95B-836CA4BEC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1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D9C0A6F-C390-4AEC-BB2F-7A5B7B27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47755BA-7454-441F-955B-AB9C90541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2C271986-0F9D-4534-81D2-A826778E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FD559FD3-E38E-4640-8F1C-1B4D7D8D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2B74DE9-AE5C-42B9-8D98-017EFC7E4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93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350FD4E-D8E2-43AE-AFD5-8B836359D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4D77ECC9-E7E7-48AB-835F-BFEEC9195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78FB0C7C-70F1-4E5A-AE39-D83B027B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FFFACD2-ED2E-4FF9-B24C-B5B50874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49731181-438A-4B15-8D2F-288B4EB3B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25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16EC2CA-7E1C-41BC-80C7-712F0B616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58714EF-56FA-442A-9653-E9C3F8DAAC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CBB25B3B-1E97-4096-A707-F1EDEBEB2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01DD6C6A-C8CB-4D1D-A649-198A1931A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21C589BA-02C2-4E86-8783-2526725B0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F82B42D1-C61F-4900-AE72-678A2391F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27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DC8FB78-B631-4C0F-959E-57AF0710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B0BBF0EA-9DC6-4A60-A47D-C91268AB2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EF103AB0-BD12-4D90-BD76-A4C52EE39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0DFB71E7-01BB-46A8-A260-C1A4D4989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F1993B7F-5916-492F-8CC2-0E5BB8E301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E080303A-62D4-47DD-80FA-97254693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12768D5A-8286-4802-8E86-07E63884B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8C7FA2D7-2A90-45E1-A194-733A75B6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71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80B096A-1251-4AE0-8A0D-FFD3015BE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F01B47DC-0FEA-4BEE-A48B-1696C68D2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4F013BE7-3035-4EA1-99C3-D20C8249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22343BB7-063A-4CC4-B860-BC597D9E5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505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E3B95BE0-B771-4E4A-8F40-C7EAA57D2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B24B7026-7B00-44D1-A95A-2FB75E3D0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DDDB57DE-3390-4BFE-AF54-7C46CEA2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117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48CCCBA-496E-4FE9-9058-07544B937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492C81AB-42C4-431B-965A-C0389D6F3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9D44884B-F4CD-4A6A-A666-CA5674B53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1B350D7D-9E2D-4BA7-B0BC-6D83A010C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B7B377AD-CA65-4253-9A30-454A7EE92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3825083F-98A0-437D-AF9E-25E0EE59F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C7BA387-0D9C-48BC-99A7-FB53AB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6C33B651-1DB8-48A2-BFD4-5534A07631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2E4E303A-2149-4187-90EB-BAF293C6C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6189154A-2E29-4AEF-8B7C-494D306C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BC7F8E7F-0374-42EF-B485-E7A99E7EA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1165FAB-06EF-4500-A1C9-493D8D56C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26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EA62BF2F-0393-4648-9132-3DB531B19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81624FBC-1FF0-4238-AB12-C85EFCF7C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78E20353-423D-4270-B44E-3C00717DEC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80C73-BB9B-414F-BA1D-1950F54DA45F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2965877-6014-4BB1-A2CE-A7446B7F2C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CDFE98D0-354A-49EE-9901-E361EA705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8A17-9BFC-4BF0-AF8A-57E9D7B4C4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533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88294908-8B00-4F58-BBBA-20F71A40AA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4364C879-1404-4203-8E9D-CC5DE0A621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84617302-4B0D-4351-A6BB-6F0930D943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DA2C7802-C2E0-4218-8F89-8DD7CCD2CD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A6D7111A-21E5-4EE9-8A78-10E5530F01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3969E80-A77B-49FC-9122-D89AFD5EE1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1849CA57-76BD-4CF2-80BA-D7A46A01B7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="" xmlns:a16="http://schemas.microsoft.com/office/drawing/2014/main" id="{35E9085E-E730-4768-83D4-6CB7E98971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="" xmlns:a16="http://schemas.microsoft.com/office/drawing/2014/main" id="{973272FE-A474-4CAE-8CA2-BCC8B476C3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9F79AA9F-59F3-45AE-8E7C-6949FC500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 sz="2000" dirty="0">
                <a:solidFill>
                  <a:srgbClr val="080808"/>
                </a:solidFill>
              </a:rPr>
              <a:t>Zespół Szkół nr 1</a:t>
            </a:r>
          </a:p>
          <a:p>
            <a:r>
              <a:rPr lang="pl-PL" sz="2000" dirty="0">
                <a:solidFill>
                  <a:srgbClr val="080808"/>
                </a:solidFill>
              </a:rPr>
              <a:t> im. Stanisława Staszica</a:t>
            </a:r>
          </a:p>
          <a:p>
            <a:r>
              <a:rPr lang="pl-PL" sz="2000" dirty="0">
                <a:solidFill>
                  <a:srgbClr val="080808"/>
                </a:solidFill>
              </a:rPr>
              <a:t> w Nowogardzie </a:t>
            </a:r>
          </a:p>
          <a:p>
            <a:endParaRPr lang="pl-PL" sz="2000" dirty="0">
              <a:solidFill>
                <a:srgbClr val="080808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1CA9D9B-E0D6-4BBA-B981-D296B2214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pl-PL" sz="4800" b="1" dirty="0">
                <a:solidFill>
                  <a:srgbClr val="080808"/>
                </a:solidFill>
              </a:rPr>
              <a:t>Bezpieczny Internet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="" xmlns:a16="http://schemas.microsoft.com/office/drawing/2014/main" id="{E07981EA-05A6-437C-88D7-B377B92B03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15E3C750-986E-4769-B1AE-49289FBEE7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0B1CEE68-7B7A-45DB-9EFB-E1B64FC5A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524" y="5769918"/>
            <a:ext cx="4322439" cy="963251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EEA9E919-FFD3-47F6-92DE-272FA47219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51" y="5554277"/>
            <a:ext cx="3251739" cy="11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69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64EB428-CF4A-45D9-9AE8-5768E71A2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321734"/>
            <a:ext cx="6891187" cy="1135737"/>
          </a:xfrm>
        </p:spPr>
        <p:txBody>
          <a:bodyPr>
            <a:normAutofit/>
          </a:bodyPr>
          <a:lstStyle/>
          <a:p>
            <a:r>
              <a:rPr lang="pl-PL" sz="3600"/>
              <a:t>Dziękujemy za uwagę!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96A7C38-64BA-464F-834D-C7FB68E7D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400" dirty="0"/>
              <a:t>Źródła:</a:t>
            </a:r>
          </a:p>
          <a:p>
            <a:r>
              <a:rPr lang="pl-PL" sz="1400" u="sng" dirty="0"/>
              <a:t>https://sites.google.com/site/bezpieczniewwirtualnymswiecie/zasady</a:t>
            </a:r>
          </a:p>
          <a:p>
            <a:pPr marL="0" indent="0">
              <a:buNone/>
            </a:pPr>
            <a:endParaRPr lang="pl-PL" sz="1400" dirty="0"/>
          </a:p>
          <a:p>
            <a:r>
              <a:rPr lang="pl-PL" sz="1400" u="sng" dirty="0"/>
              <a:t>https://www.saferinternet.pl/dbi/o-dbi.html </a:t>
            </a:r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r>
              <a:rPr lang="pl-PL" sz="1400"/>
              <a:t>Autorzy: Magdalena Żywicka, Adam Żywicki przy współpracy z: Karolina </a:t>
            </a:r>
            <a:r>
              <a:rPr lang="pl-PL" sz="1400" err="1"/>
              <a:t>Tylmanowska</a:t>
            </a:r>
            <a:r>
              <a:rPr lang="pl-PL" sz="1400"/>
              <a:t>, Agnieszka </a:t>
            </a:r>
            <a:r>
              <a:rPr lang="pl-PL" sz="1400" err="1"/>
              <a:t>Maknia</a:t>
            </a:r>
            <a:r>
              <a:rPr lang="pl-PL" sz="1400" dirty="0"/>
              <a:t> Nauczyciele w ZS nr 1 im. Stanisława Staszica w Nowogardzie </a:t>
            </a:r>
          </a:p>
        </p:txBody>
      </p:sp>
      <p:sp>
        <p:nvSpPr>
          <p:cNvPr id="20" name="Isosceles Triangle 10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2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4" descr="Kręta ścieżka z kamieni na spokojnym jeziorze o wschodzie słońca">
            <a:extLst>
              <a:ext uri="{FF2B5EF4-FFF2-40B4-BE49-F238E27FC236}">
                <a16:creationId xmlns="" xmlns:a16="http://schemas.microsoft.com/office/drawing/2014/main" id="{1AEFCDB4-74DD-4809-B561-28F50A6C69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92" r="36570" b="-1"/>
          <a:stretch/>
        </p:blipFill>
        <p:spPr>
          <a:xfrm>
            <a:off x="8129873" y="10"/>
            <a:ext cx="4062128" cy="6857990"/>
          </a:xfrm>
          <a:prstGeom prst="rect">
            <a:avLst/>
          </a:prstGeom>
        </p:spPr>
      </p:pic>
      <p:grpSp>
        <p:nvGrpSpPr>
          <p:cNvPr id="23" name="Group 14">
            <a:extLst>
              <a:ext uri="{FF2B5EF4-FFF2-40B4-BE49-F238E27FC236}">
                <a16:creationId xmlns="" xmlns:a16="http://schemas.microsoft.com/office/drawing/2014/main" id="{07EAA094-9CF6-4695-958A-33D9BCAA94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4" name="Rectangle 15">
              <a:extLst>
                <a:ext uri="{FF2B5EF4-FFF2-40B4-BE49-F238E27FC236}">
                  <a16:creationId xmlns="" xmlns:a16="http://schemas.microsoft.com/office/drawing/2014/main" id="{2E80C965-DB6D-4F81-9E9E-B027384D0BD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16">
              <a:extLst>
                <a:ext uri="{FF2B5EF4-FFF2-40B4-BE49-F238E27FC236}">
                  <a16:creationId xmlns="" xmlns:a16="http://schemas.microsoft.com/office/drawing/2014/main" id="{A580F890-B085-4E95-96AA-55AEBEC5CE6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5050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2FB12AE-71D1-47FD-9AC3-EE2C074245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653284B-40DE-4315-B615-59F05FAB3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1792"/>
            <a:ext cx="4989890" cy="5413248"/>
          </a:xfrm>
        </p:spPr>
        <p:txBody>
          <a:bodyPr>
            <a:normAutofit/>
          </a:bodyPr>
          <a:lstStyle/>
          <a:p>
            <a:r>
              <a:rPr lang="pl-PL" sz="4800" dirty="0"/>
              <a:t>Główne zagrożenia w Internecie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64853C7E-3CBA-4464-865F-6044D94B1B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338487" y="2994212"/>
            <a:ext cx="1345385" cy="668410"/>
          </a:xfrm>
          <a:custGeom>
            <a:avLst/>
            <a:gdLst>
              <a:gd name="connsiteX0" fmla="*/ 0 w 1345385"/>
              <a:gd name="connsiteY0" fmla="*/ 668410 h 668410"/>
              <a:gd name="connsiteX1" fmla="*/ 672692 w 1345385"/>
              <a:gd name="connsiteY1" fmla="*/ 0 h 668410"/>
              <a:gd name="connsiteX2" fmla="*/ 1345385 w 1345385"/>
              <a:gd name="connsiteY2" fmla="*/ 668410 h 668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385" h="668410">
                <a:moveTo>
                  <a:pt x="0" y="668410"/>
                </a:moveTo>
                <a:lnTo>
                  <a:pt x="672692" y="0"/>
                </a:lnTo>
                <a:lnTo>
                  <a:pt x="1345385" y="66841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5EFEC59-B929-4851-9DEF-9106F27979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3480" y="2760304"/>
            <a:ext cx="418137" cy="41813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C132392-D5FF-4588-8FA1-5BAD77BF64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C7EAC045-695C-4E73-9B7C-AFD6FB22DA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="" xmlns:a16="http://schemas.microsoft.com/office/drawing/2014/main" id="{404A7A3A-BEAE-4BC6-A163-5D0E5F8C46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8100000">
            <a:off x="10175676" y="5597890"/>
            <a:ext cx="2982940" cy="14819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12ED3B7D-405D-4DFA-8608-B6DE746718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46240" y="5280494"/>
            <a:ext cx="841505" cy="841505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F5DBBC97-D56F-4918-9168-EAEC4B296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643466"/>
            <a:ext cx="5452532" cy="5571065"/>
          </a:xfrm>
          <a:noFill/>
        </p:spPr>
        <p:txBody>
          <a:bodyPr anchor="ctr">
            <a:normAutofit/>
          </a:bodyPr>
          <a:lstStyle/>
          <a:p>
            <a:r>
              <a:rPr lang="pl-PL" sz="2400" dirty="0"/>
              <a:t>Kontakt ze szkodliwymi treściami</a:t>
            </a:r>
          </a:p>
          <a:p>
            <a:r>
              <a:rPr lang="pl-PL" sz="2400" dirty="0"/>
              <a:t>Kontakty z nieznajomymi</a:t>
            </a:r>
          </a:p>
          <a:p>
            <a:r>
              <a:rPr lang="pl-PL" sz="2400" dirty="0"/>
              <a:t>Cyberprzemoc</a:t>
            </a:r>
          </a:p>
          <a:p>
            <a:r>
              <a:rPr lang="pl-PL" sz="2400" dirty="0"/>
              <a:t>Zagrożenia prywatności</a:t>
            </a:r>
          </a:p>
          <a:p>
            <a:r>
              <a:rPr lang="pl-PL" sz="2400" dirty="0"/>
              <a:t>Nadużywanie Internetu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77433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9FC111A-D7D7-4E3F-A75C-D2ED78709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pl-PL" sz="3600" dirty="0"/>
              <a:t>Zasady bezpieczeństwa w Internecie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02A0027-0FCB-4005-8073-DA43AD019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pl-PL" sz="2000" b="1" dirty="0"/>
              <a:t>Nie ufaj osobie poznanej przez Internet. </a:t>
            </a:r>
            <a:r>
              <a:rPr lang="pl-PL" sz="2000" dirty="0"/>
              <a:t>Nigdy nie możesz być pewien, kim ona naprawdę jest. Mówi, że ma 17 lat, ale może mieć 40!</a:t>
            </a:r>
          </a:p>
          <a:p>
            <a:r>
              <a:rPr lang="pl-PL" sz="2000" b="1" dirty="0"/>
              <a:t>Gdy coś Cię przestraszy lub zaniepokoi, wyłącz monitor i powiedz o tym dorosłemu. </a:t>
            </a:r>
            <a:r>
              <a:rPr lang="pl-PL" sz="2000" dirty="0"/>
              <a:t>Powiedz też, jeśli szukając informacji, trafiłeś na stronę, która namawia do nienawiści lub do czegoś dziwnego.</a:t>
            </a:r>
          </a:p>
          <a:p>
            <a:r>
              <a:rPr lang="pl-PL" sz="2000" b="1" dirty="0"/>
              <a:t>Nie zdradzaj nikomu swojego imienia ani adresu! </a:t>
            </a:r>
            <a:r>
              <a:rPr lang="pl-PL" sz="2000" dirty="0"/>
              <a:t>Nie mów też, ile masz lat i do jakiej szkoły chodzisz. Nie podawaj numeru telefonu.</a:t>
            </a:r>
          </a:p>
          <a:p>
            <a:r>
              <a:rPr lang="pl-PL" sz="2000" b="1" dirty="0"/>
              <a:t>Wymyśl sobie jakiś fajny </a:t>
            </a:r>
            <a:r>
              <a:rPr lang="pl-PL" sz="2000" b="1" dirty="0" err="1"/>
              <a:t>nick</a:t>
            </a:r>
            <a:r>
              <a:rPr lang="pl-PL" sz="2000" b="1" dirty="0"/>
              <a:t>, czyli internetowy pseudonim. </a:t>
            </a:r>
            <a:r>
              <a:rPr lang="pl-PL" sz="2000" dirty="0"/>
              <a:t>Nie podawaj w nim daty urodzenia, ani wieku. Wykorzystaj imię bohatera ulubionego filmu lub słowo z piosenki. Użyj swojej fantazji. Na pewno wymyślisz coś ciekawego!</a:t>
            </a:r>
          </a:p>
          <a:p>
            <a:r>
              <a:rPr lang="pl-PL" sz="2000" b="1" dirty="0"/>
              <a:t>Pomyśl kilka razy, zanim wyślesz wiadomość, e-mail czy </a:t>
            </a:r>
            <a:r>
              <a:rPr lang="pl-PL" sz="2000" b="1" dirty="0" err="1"/>
              <a:t>sms-a</a:t>
            </a:r>
            <a:r>
              <a:rPr lang="pl-PL" sz="2000" b="1" dirty="0"/>
              <a:t>. </a:t>
            </a:r>
            <a:r>
              <a:rPr lang="pl-PL" sz="2000" dirty="0"/>
              <a:t>Kiedy klikniesz „wyślij”, nie można już tego cofnąć.</a:t>
            </a:r>
          </a:p>
          <a:p>
            <a:endParaRPr lang="pl-PL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2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3463F6D-D371-49B2-A33C-42EAAD746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Zasady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bezpieczeństwa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w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Internecie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cd.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7F32D49A-3D32-40C1-8EF9-36A988F2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1782981"/>
            <a:ext cx="11385776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900" b="1" dirty="0" err="1"/>
              <a:t>Nie</a:t>
            </a:r>
            <a:r>
              <a:rPr lang="en-US" sz="1900" b="1" dirty="0"/>
              <a:t> </a:t>
            </a:r>
            <a:r>
              <a:rPr lang="en-US" sz="1900" b="1" dirty="0" err="1"/>
              <a:t>dokuczaj</a:t>
            </a:r>
            <a:r>
              <a:rPr lang="en-US" sz="1900" b="1" dirty="0"/>
              <a:t> </a:t>
            </a:r>
            <a:r>
              <a:rPr lang="en-US" sz="1900" b="1" dirty="0" err="1"/>
              <a:t>innym</a:t>
            </a:r>
            <a:r>
              <a:rPr lang="en-US" sz="1900" b="1" dirty="0"/>
              <a:t>. </a:t>
            </a:r>
            <a:r>
              <a:rPr lang="en-US" sz="1900" dirty="0" err="1"/>
              <a:t>Pamiętaj</a:t>
            </a:r>
            <a:r>
              <a:rPr lang="en-US" sz="1900" dirty="0"/>
              <a:t>, </a:t>
            </a:r>
            <a:r>
              <a:rPr lang="en-US" sz="1900" dirty="0" err="1"/>
              <a:t>że</a:t>
            </a:r>
            <a:r>
              <a:rPr lang="en-US" sz="1900" dirty="0"/>
              <a:t> w </a:t>
            </a:r>
            <a:r>
              <a:rPr lang="en-US" sz="1900" dirty="0" err="1"/>
              <a:t>Internecie</a:t>
            </a:r>
            <a:r>
              <a:rPr lang="en-US" sz="1900" dirty="0"/>
              <a:t> </a:t>
            </a:r>
            <a:r>
              <a:rPr lang="en-US" sz="1900" dirty="0" err="1"/>
              <a:t>obowiązuje</a:t>
            </a:r>
            <a:r>
              <a:rPr lang="en-US" sz="1900" dirty="0"/>
              <a:t> </a:t>
            </a:r>
            <a:r>
              <a:rPr lang="en-US" sz="1900" dirty="0" err="1"/>
              <a:t>zasada</a:t>
            </a:r>
            <a:r>
              <a:rPr lang="en-US" sz="1900" dirty="0"/>
              <a:t> </a:t>
            </a:r>
            <a:r>
              <a:rPr lang="en-US" sz="1900" dirty="0" err="1"/>
              <a:t>nieużywania</a:t>
            </a:r>
            <a:r>
              <a:rPr lang="en-US" sz="1900" dirty="0"/>
              <a:t> </a:t>
            </a:r>
            <a:r>
              <a:rPr lang="en-US" sz="1900" dirty="0" err="1"/>
              <a:t>brzydkich</a:t>
            </a:r>
            <a:r>
              <a:rPr lang="en-US" sz="1900" dirty="0"/>
              <a:t> </a:t>
            </a:r>
            <a:r>
              <a:rPr lang="en-US" sz="1900" dirty="0" err="1"/>
              <a:t>słów</a:t>
            </a:r>
            <a:r>
              <a:rPr lang="en-US" sz="1900" dirty="0"/>
              <a:t>. </a:t>
            </a:r>
            <a:r>
              <a:rPr lang="en-US" sz="1900" dirty="0" err="1"/>
              <a:t>Traktuj</a:t>
            </a:r>
            <a:r>
              <a:rPr lang="en-US" sz="1900" dirty="0"/>
              <a:t> </a:t>
            </a:r>
            <a:r>
              <a:rPr lang="en-US" sz="1900" dirty="0" err="1"/>
              <a:t>innych</a:t>
            </a:r>
            <a:r>
              <a:rPr lang="en-US" sz="1900" dirty="0"/>
              <a:t> </a:t>
            </a:r>
            <a:r>
              <a:rPr lang="en-US" sz="1900" dirty="0" err="1"/>
              <a:t>tak</a:t>
            </a:r>
            <a:r>
              <a:rPr lang="en-US" sz="1900" dirty="0"/>
              <a:t>, jak </a:t>
            </a:r>
            <a:r>
              <a:rPr lang="en-US" sz="1900" dirty="0" err="1"/>
              <a:t>byś</a:t>
            </a:r>
            <a:r>
              <a:rPr lang="en-US" sz="1900" dirty="0"/>
              <a:t> </a:t>
            </a:r>
            <a:r>
              <a:rPr lang="en-US" sz="1900" dirty="0" err="1"/>
              <a:t>chciał</a:t>
            </a:r>
            <a:r>
              <a:rPr lang="en-US" sz="1900" dirty="0"/>
              <a:t>, </a:t>
            </a:r>
            <a:r>
              <a:rPr lang="en-US" sz="1900" dirty="0" err="1"/>
              <a:t>żeby</a:t>
            </a:r>
            <a:r>
              <a:rPr lang="en-US" sz="1900" dirty="0"/>
              <a:t> </a:t>
            </a:r>
            <a:r>
              <a:rPr lang="en-US" sz="1900" dirty="0" err="1"/>
              <a:t>Ciebie</a:t>
            </a:r>
            <a:r>
              <a:rPr lang="en-US" sz="1900" dirty="0"/>
              <a:t> </a:t>
            </a:r>
            <a:r>
              <a:rPr lang="en-US" sz="1900" dirty="0" err="1"/>
              <a:t>traktowano</a:t>
            </a:r>
            <a:r>
              <a:rPr lang="en-US" sz="1900" dirty="0"/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900" b="1" dirty="0" err="1"/>
              <a:t>Długie</a:t>
            </a:r>
            <a:r>
              <a:rPr lang="en-US" sz="1900" b="1" dirty="0"/>
              <a:t> </a:t>
            </a:r>
            <a:r>
              <a:rPr lang="en-US" sz="1900" b="1" dirty="0" err="1"/>
              <a:t>korzystanie</a:t>
            </a:r>
            <a:r>
              <a:rPr lang="en-US" sz="1900" b="1" dirty="0"/>
              <a:t> z </a:t>
            </a:r>
            <a:r>
              <a:rPr lang="en-US" sz="1900" b="1" dirty="0" err="1"/>
              <a:t>komputera</a:t>
            </a:r>
            <a:r>
              <a:rPr lang="en-US" sz="1900" b="1" dirty="0"/>
              <a:t> </a:t>
            </a:r>
            <a:r>
              <a:rPr lang="en-US" sz="1900" b="1" dirty="0" err="1"/>
              <a:t>szkodzi</a:t>
            </a:r>
            <a:r>
              <a:rPr lang="en-US" sz="1900" b="1" dirty="0"/>
              <a:t> </a:t>
            </a:r>
            <a:r>
              <a:rPr lang="en-US" sz="1900" b="1" dirty="0" err="1"/>
              <a:t>zdrowiu</a:t>
            </a:r>
            <a:r>
              <a:rPr lang="en-US" sz="1900" b="1" dirty="0"/>
              <a:t> </a:t>
            </a:r>
            <a:r>
              <a:rPr lang="en-US" sz="1900" b="1" dirty="0" err="1"/>
              <a:t>i</a:t>
            </a:r>
            <a:r>
              <a:rPr lang="en-US" sz="1900" b="1" dirty="0"/>
              <a:t> </a:t>
            </a:r>
            <a:r>
              <a:rPr lang="en-US" sz="1900" b="1" dirty="0" err="1"/>
              <a:t>może</a:t>
            </a:r>
            <a:r>
              <a:rPr lang="en-US" sz="1900" b="1" dirty="0"/>
              <a:t> </a:t>
            </a:r>
            <a:r>
              <a:rPr lang="en-US" sz="1900" b="1" dirty="0" err="1"/>
              <a:t>być</a:t>
            </a:r>
            <a:r>
              <a:rPr lang="en-US" sz="1900" b="1" dirty="0"/>
              <a:t> </a:t>
            </a:r>
            <a:r>
              <a:rPr lang="en-US" sz="1900" b="1" dirty="0" err="1"/>
              <a:t>przyczyną</a:t>
            </a:r>
            <a:r>
              <a:rPr lang="en-US" sz="1900" b="1" dirty="0"/>
              <a:t> </a:t>
            </a:r>
            <a:r>
              <a:rPr lang="en-US" sz="1900" b="1" dirty="0" err="1"/>
              <a:t>wielu</a:t>
            </a:r>
            <a:r>
              <a:rPr lang="en-US" sz="1900" b="1" dirty="0"/>
              <a:t> </a:t>
            </a:r>
            <a:r>
              <a:rPr lang="en-US" sz="1900" b="1" dirty="0" err="1"/>
              <a:t>innych</a:t>
            </a:r>
            <a:r>
              <a:rPr lang="en-US" sz="1900" b="1" dirty="0"/>
              <a:t> </a:t>
            </a:r>
            <a:r>
              <a:rPr lang="en-US" sz="1900" b="1" dirty="0" err="1"/>
              <a:t>problemó</a:t>
            </a:r>
            <a:r>
              <a:rPr lang="pl-PL" sz="1900" b="1" dirty="0"/>
              <a:t>w, </a:t>
            </a:r>
            <a:r>
              <a:rPr lang="en-US" sz="1900" b="1" dirty="0"/>
              <a:t>np. w </a:t>
            </a:r>
            <a:r>
              <a:rPr lang="en-US" sz="1900" b="1" dirty="0" err="1"/>
              <a:t>szkole</a:t>
            </a:r>
            <a:r>
              <a:rPr lang="en-US" sz="1900" b="1" dirty="0"/>
              <a:t>.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zapominaj</a:t>
            </a:r>
            <a:r>
              <a:rPr lang="en-US" sz="1900" dirty="0"/>
              <a:t> o </a:t>
            </a:r>
            <a:r>
              <a:rPr lang="en-US" sz="1900" dirty="0" err="1"/>
              <a:t>sporcie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innych</a:t>
            </a:r>
            <a:r>
              <a:rPr lang="en-US" sz="1900" dirty="0"/>
              <a:t> </a:t>
            </a:r>
            <a:r>
              <a:rPr lang="en-US" sz="1900" dirty="0" err="1"/>
              <a:t>rozrywkach</a:t>
            </a:r>
            <a:r>
              <a:rPr lang="en-US" sz="1900" dirty="0"/>
              <a:t>,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związanych</a:t>
            </a:r>
            <a:r>
              <a:rPr lang="en-US" sz="1900" dirty="0"/>
              <a:t> z </a:t>
            </a:r>
            <a:r>
              <a:rPr lang="en-US" sz="1900" dirty="0" err="1"/>
              <a:t>komputerami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Internetem</a:t>
            </a:r>
            <a:r>
              <a:rPr lang="en-US" sz="1900" dirty="0"/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900" b="1" dirty="0" err="1"/>
              <a:t>Dbaj</a:t>
            </a:r>
            <a:r>
              <a:rPr lang="en-US" sz="1900" b="1" dirty="0"/>
              <a:t> o </a:t>
            </a:r>
            <a:r>
              <a:rPr lang="en-US" sz="1900" b="1" dirty="0" err="1"/>
              <a:t>swoje</a:t>
            </a:r>
            <a:r>
              <a:rPr lang="en-US" sz="1900" b="1" dirty="0"/>
              <a:t> </a:t>
            </a:r>
            <a:r>
              <a:rPr lang="en-US" sz="1900" b="1" dirty="0" err="1"/>
              <a:t>hasło</a:t>
            </a:r>
            <a:r>
              <a:rPr lang="en-US" sz="1900" b="1" dirty="0"/>
              <a:t> jak o </a:t>
            </a:r>
            <a:r>
              <a:rPr lang="en-US" sz="1900" b="1" dirty="0" err="1"/>
              <a:t>największą</a:t>
            </a:r>
            <a:r>
              <a:rPr lang="en-US" sz="1900" b="1" dirty="0"/>
              <a:t> </a:t>
            </a:r>
            <a:r>
              <a:rPr lang="en-US" sz="1900" b="1" dirty="0" err="1"/>
              <a:t>tajemnicę</a:t>
            </a:r>
            <a:r>
              <a:rPr lang="en-US" sz="1900" b="1" dirty="0"/>
              <a:t>. </a:t>
            </a:r>
            <a:r>
              <a:rPr lang="en-US" sz="1900" dirty="0" err="1"/>
              <a:t>Wymyśl</a:t>
            </a:r>
            <a:r>
              <a:rPr lang="en-US" sz="1900" dirty="0"/>
              <a:t> </a:t>
            </a:r>
            <a:r>
              <a:rPr lang="en-US" sz="1900" dirty="0" err="1"/>
              <a:t>takie</a:t>
            </a:r>
            <a:r>
              <a:rPr lang="en-US" sz="1900" dirty="0"/>
              <a:t>, </a:t>
            </a:r>
            <a:r>
              <a:rPr lang="en-US" sz="1900" dirty="0" err="1"/>
              <a:t>które</a:t>
            </a:r>
            <a:r>
              <a:rPr lang="en-US" sz="1900" dirty="0"/>
              <a:t> </a:t>
            </a:r>
            <a:r>
              <a:rPr lang="en-US" sz="1900" dirty="0" err="1"/>
              <a:t>będzie</a:t>
            </a:r>
            <a:r>
              <a:rPr lang="en-US" sz="1900" dirty="0"/>
              <a:t> </a:t>
            </a:r>
            <a:r>
              <a:rPr lang="en-US" sz="1900" dirty="0" err="1"/>
              <a:t>trudne</a:t>
            </a:r>
            <a:r>
              <a:rPr lang="en-US" sz="1900" dirty="0"/>
              <a:t> do </a:t>
            </a:r>
            <a:r>
              <a:rPr lang="en-US" sz="1900" dirty="0" err="1"/>
              <a:t>odgadnięcia</a:t>
            </a:r>
            <a:r>
              <a:rPr lang="en-US" sz="1900" dirty="0"/>
              <a:t>. </a:t>
            </a:r>
            <a:r>
              <a:rPr lang="en-US" sz="1900" dirty="0" err="1"/>
              <a:t>Niech</a:t>
            </a:r>
            <a:r>
              <a:rPr lang="en-US" sz="1900" dirty="0"/>
              <a:t> to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będzie</a:t>
            </a:r>
            <a:r>
              <a:rPr lang="en-US" sz="1900" dirty="0"/>
              <a:t> </a:t>
            </a:r>
            <a:r>
              <a:rPr lang="en-US" sz="1900" dirty="0" err="1"/>
              <a:t>Twoje</a:t>
            </a:r>
            <a:r>
              <a:rPr lang="en-US" sz="1900" dirty="0"/>
              <a:t> </a:t>
            </a:r>
            <a:r>
              <a:rPr lang="en-US" sz="1900" dirty="0" err="1"/>
              <a:t>imię</a:t>
            </a:r>
            <a:r>
              <a:rPr lang="en-US" sz="1900" dirty="0"/>
              <a:t> ani </a:t>
            </a:r>
            <a:r>
              <a:rPr lang="en-US" sz="1900" dirty="0" err="1"/>
              <a:t>imię</a:t>
            </a:r>
            <a:r>
              <a:rPr lang="en-US" sz="1900" dirty="0"/>
              <a:t> </a:t>
            </a:r>
            <a:r>
              <a:rPr lang="en-US" sz="1900" dirty="0" err="1"/>
              <a:t>najlepszej</a:t>
            </a:r>
            <a:r>
              <a:rPr lang="en-US" sz="1900" dirty="0"/>
              <a:t> </a:t>
            </a:r>
            <a:r>
              <a:rPr lang="en-US" sz="1900" dirty="0" err="1"/>
              <a:t>przyjaciółki</a:t>
            </a:r>
            <a:r>
              <a:rPr lang="en-US" sz="1900" dirty="0"/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900" b="1" dirty="0" err="1"/>
              <a:t>Dbaj</a:t>
            </a:r>
            <a:r>
              <a:rPr lang="en-US" sz="1900" b="1" dirty="0"/>
              <a:t> o </a:t>
            </a:r>
            <a:r>
              <a:rPr lang="en-US" sz="1900" b="1" dirty="0" err="1"/>
              <a:t>bezpieczeństwo</a:t>
            </a:r>
            <a:r>
              <a:rPr lang="en-US" sz="1900" b="1" dirty="0"/>
              <a:t> </a:t>
            </a:r>
            <a:r>
              <a:rPr lang="en-US" sz="1900" b="1" dirty="0" err="1"/>
              <a:t>swoich</a:t>
            </a:r>
            <a:r>
              <a:rPr lang="en-US" sz="1900" b="1" dirty="0"/>
              <a:t> </a:t>
            </a:r>
            <a:r>
              <a:rPr lang="en-US" sz="1900" b="1" dirty="0" err="1"/>
              <a:t>przyjaciół</a:t>
            </a:r>
            <a:r>
              <a:rPr lang="en-US" sz="1900" b="1" dirty="0"/>
              <a:t>. 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podawaj</a:t>
            </a:r>
            <a:r>
              <a:rPr lang="en-US" sz="1900" dirty="0"/>
              <a:t> </a:t>
            </a:r>
            <a:r>
              <a:rPr lang="en-US" sz="1900" dirty="0" err="1"/>
              <a:t>nikomu</a:t>
            </a:r>
            <a:r>
              <a:rPr lang="en-US" sz="1900" dirty="0"/>
              <a:t> ich </a:t>
            </a:r>
            <a:r>
              <a:rPr lang="en-US" sz="1900" dirty="0" err="1"/>
              <a:t>danych</a:t>
            </a:r>
            <a:r>
              <a:rPr lang="en-US" sz="1900" dirty="0"/>
              <a:t>,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publikuj</a:t>
            </a:r>
            <a:r>
              <a:rPr lang="en-US" sz="1900" dirty="0"/>
              <a:t> </a:t>
            </a:r>
            <a:r>
              <a:rPr lang="en-US" sz="1900" dirty="0" err="1"/>
              <a:t>zdjęć</a:t>
            </a:r>
            <a:r>
              <a:rPr lang="en-US" sz="1900" dirty="0"/>
              <a:t> bez ich </a:t>
            </a:r>
            <a:r>
              <a:rPr lang="en-US" sz="1900" dirty="0" err="1"/>
              <a:t>zgody</a:t>
            </a:r>
            <a:r>
              <a:rPr lang="en-US" sz="1900" dirty="0"/>
              <a:t>.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wiesz</a:t>
            </a:r>
            <a:r>
              <a:rPr lang="en-US" sz="1900" dirty="0"/>
              <a:t>, </a:t>
            </a:r>
            <a:r>
              <a:rPr lang="en-US" sz="1900" dirty="0" err="1"/>
              <a:t>jaki</a:t>
            </a:r>
            <a:r>
              <a:rPr lang="en-US" sz="1900" dirty="0"/>
              <a:t> </a:t>
            </a:r>
            <a:r>
              <a:rPr lang="en-US" sz="1900" dirty="0" err="1"/>
              <a:t>ktoś</a:t>
            </a:r>
            <a:r>
              <a:rPr lang="en-US" sz="1900" dirty="0"/>
              <a:t> </a:t>
            </a:r>
            <a:r>
              <a:rPr lang="en-US" sz="1900" dirty="0" err="1"/>
              <a:t>zrobi</a:t>
            </a:r>
            <a:r>
              <a:rPr lang="en-US" sz="1900" dirty="0"/>
              <a:t> z </a:t>
            </a:r>
            <a:r>
              <a:rPr lang="en-US" sz="1900" dirty="0" err="1"/>
              <a:t>nich</a:t>
            </a:r>
            <a:r>
              <a:rPr lang="en-US" sz="1900" dirty="0"/>
              <a:t> </a:t>
            </a:r>
            <a:r>
              <a:rPr lang="en-US" sz="1900" dirty="0" err="1"/>
              <a:t>użytek</a:t>
            </a:r>
            <a:r>
              <a:rPr lang="en-US" sz="1900" dirty="0"/>
              <a:t>, a </a:t>
            </a:r>
            <a:r>
              <a:rPr lang="en-US" sz="1900" dirty="0" err="1"/>
              <a:t>kiedy</a:t>
            </a:r>
            <a:r>
              <a:rPr lang="en-US" sz="1900" dirty="0"/>
              <a:t> je </a:t>
            </a:r>
            <a:r>
              <a:rPr lang="en-US" sz="1900" dirty="0" err="1"/>
              <a:t>wysyłasz</a:t>
            </a:r>
            <a:r>
              <a:rPr lang="en-US" sz="1900" dirty="0"/>
              <a:t> </a:t>
            </a:r>
            <a:r>
              <a:rPr lang="en-US" sz="1900" dirty="0" err="1"/>
              <a:t>lub</a:t>
            </a:r>
            <a:r>
              <a:rPr lang="en-US" sz="1900" dirty="0"/>
              <a:t> </a:t>
            </a:r>
            <a:r>
              <a:rPr lang="en-US" sz="1900" dirty="0" err="1"/>
              <a:t>umieszczasz</a:t>
            </a:r>
            <a:r>
              <a:rPr lang="en-US" sz="1900" dirty="0"/>
              <a:t> w </a:t>
            </a:r>
            <a:r>
              <a:rPr lang="en-US" sz="1900" dirty="0" err="1"/>
              <a:t>Internecie</a:t>
            </a:r>
            <a:r>
              <a:rPr lang="en-US" sz="1900" dirty="0"/>
              <a:t>,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masz</a:t>
            </a:r>
            <a:r>
              <a:rPr lang="en-US" sz="1900" dirty="0"/>
              <a:t> </a:t>
            </a:r>
            <a:r>
              <a:rPr lang="en-US" sz="1900" dirty="0" err="1"/>
              <a:t>już</a:t>
            </a:r>
            <a:r>
              <a:rPr lang="en-US" sz="1900" dirty="0"/>
              <a:t> </a:t>
            </a:r>
            <a:r>
              <a:rPr lang="en-US" sz="1900" dirty="0" err="1"/>
              <a:t>nad</a:t>
            </a:r>
            <a:r>
              <a:rPr lang="en-US" sz="1900" dirty="0"/>
              <a:t> </a:t>
            </a:r>
            <a:r>
              <a:rPr lang="en-US" sz="1900" dirty="0" err="1"/>
              <a:t>nimi</a:t>
            </a:r>
            <a:r>
              <a:rPr lang="en-US" sz="1900" dirty="0"/>
              <a:t> </a:t>
            </a:r>
            <a:r>
              <a:rPr lang="en-US" sz="1900" dirty="0" err="1"/>
              <a:t>kontroli</a:t>
            </a:r>
            <a:r>
              <a:rPr lang="en-US" sz="1900" dirty="0"/>
              <a:t>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900" b="1" dirty="0" err="1"/>
              <a:t>Zabezpiecz</a:t>
            </a:r>
            <a:r>
              <a:rPr lang="en-US" sz="1900" b="1" dirty="0"/>
              <a:t> </a:t>
            </a:r>
            <a:r>
              <a:rPr lang="en-US" sz="1900" b="1" dirty="0" err="1"/>
              <a:t>komputer</a:t>
            </a:r>
            <a:r>
              <a:rPr lang="en-US" sz="1900" b="1" dirty="0"/>
              <a:t>. </a:t>
            </a:r>
            <a:r>
              <a:rPr lang="en-US" sz="1900" dirty="0" err="1"/>
              <a:t>Używaj</a:t>
            </a:r>
            <a:r>
              <a:rPr lang="en-US" sz="1900" dirty="0"/>
              <a:t> </a:t>
            </a:r>
            <a:r>
              <a:rPr lang="en-US" sz="1900" dirty="0" err="1"/>
              <a:t>dobrego</a:t>
            </a:r>
            <a:r>
              <a:rPr lang="en-US" sz="1900" dirty="0"/>
              <a:t> </a:t>
            </a:r>
            <a:r>
              <a:rPr lang="en-US" sz="1900" dirty="0" err="1"/>
              <a:t>programu</a:t>
            </a:r>
            <a:r>
              <a:rPr lang="en-US" sz="1900" dirty="0"/>
              <a:t> </a:t>
            </a:r>
            <a:r>
              <a:rPr lang="en-US" sz="1900" dirty="0" err="1"/>
              <a:t>antywirusowego</a:t>
            </a:r>
            <a:r>
              <a:rPr lang="en-US" sz="1900" dirty="0"/>
              <a:t>, </a:t>
            </a:r>
            <a:r>
              <a:rPr lang="en-US" sz="1900" dirty="0" err="1"/>
              <a:t>dbaj</a:t>
            </a:r>
            <a:r>
              <a:rPr lang="en-US" sz="1900" dirty="0"/>
              <a:t>, by </a:t>
            </a:r>
            <a:r>
              <a:rPr lang="en-US" sz="1900" dirty="0" err="1"/>
              <a:t>baza</a:t>
            </a:r>
            <a:r>
              <a:rPr lang="en-US" sz="1900" dirty="0"/>
              <a:t> </a:t>
            </a:r>
            <a:r>
              <a:rPr lang="en-US" sz="1900" dirty="0" err="1"/>
              <a:t>wirusów</a:t>
            </a:r>
            <a:r>
              <a:rPr lang="en-US" sz="1900" dirty="0"/>
              <a:t> </a:t>
            </a:r>
            <a:r>
              <a:rPr lang="en-US" sz="1900" dirty="0" err="1"/>
              <a:t>była</a:t>
            </a:r>
            <a:r>
              <a:rPr lang="en-US" sz="1900" dirty="0"/>
              <a:t> </a:t>
            </a:r>
            <a:r>
              <a:rPr lang="en-US" sz="1900" dirty="0" err="1"/>
              <a:t>aktualna</a:t>
            </a:r>
            <a:r>
              <a:rPr lang="en-US" sz="1900" dirty="0"/>
              <a:t>.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otwieraj</a:t>
            </a:r>
            <a:r>
              <a:rPr lang="en-US" sz="1900" dirty="0"/>
              <a:t> e-</a:t>
            </a:r>
            <a:r>
              <a:rPr lang="en-US" sz="1900" dirty="0" err="1"/>
              <a:t>maili</a:t>
            </a:r>
            <a:r>
              <a:rPr lang="en-US" sz="1900" dirty="0"/>
              <a:t> od </a:t>
            </a:r>
            <a:r>
              <a:rPr lang="en-US" sz="1900" dirty="0" err="1"/>
              <a:t>nieznajomych</a:t>
            </a:r>
            <a:r>
              <a:rPr lang="en-US" sz="1900" dirty="0"/>
              <a:t>,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klikaj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linki</a:t>
            </a:r>
            <a:r>
              <a:rPr lang="en-US" sz="1900" dirty="0"/>
              <a:t> </a:t>
            </a:r>
            <a:r>
              <a:rPr lang="en-US" sz="1900" dirty="0" err="1"/>
              <a:t>podesłane</a:t>
            </a:r>
            <a:r>
              <a:rPr lang="en-US" sz="1900" dirty="0"/>
              <a:t> </a:t>
            </a:r>
            <a:r>
              <a:rPr lang="en-US" sz="1900" dirty="0" err="1"/>
              <a:t>przez</a:t>
            </a:r>
            <a:r>
              <a:rPr lang="en-US" sz="1900" dirty="0"/>
              <a:t> </a:t>
            </a:r>
            <a:r>
              <a:rPr lang="en-US" sz="1900" dirty="0" err="1"/>
              <a:t>obcą</a:t>
            </a:r>
            <a:r>
              <a:rPr lang="en-US" sz="1900" dirty="0"/>
              <a:t> </a:t>
            </a:r>
            <a:r>
              <a:rPr lang="en-US" sz="1900" dirty="0" err="1"/>
              <a:t>osobę</a:t>
            </a:r>
            <a:r>
              <a:rPr lang="en-US" sz="1900" dirty="0"/>
              <a:t> – </a:t>
            </a:r>
            <a:r>
              <a:rPr lang="en-US" sz="1900" dirty="0" err="1"/>
              <a:t>mogą</a:t>
            </a:r>
            <a:r>
              <a:rPr lang="en-US" sz="1900" dirty="0"/>
              <a:t> Ci </a:t>
            </a:r>
            <a:r>
              <a:rPr lang="en-US" sz="1900" dirty="0" err="1"/>
              <a:t>zawirusować</a:t>
            </a:r>
            <a:r>
              <a:rPr lang="en-US" sz="1900" dirty="0"/>
              <a:t> </a:t>
            </a:r>
            <a:r>
              <a:rPr lang="en-US" sz="1900" dirty="0" err="1"/>
              <a:t>komputer</a:t>
            </a:r>
            <a:r>
              <a:rPr lang="en-US" sz="1900" dirty="0"/>
              <a:t>!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900" b="1" dirty="0" err="1"/>
              <a:t>Szanuj</a:t>
            </a:r>
            <a:r>
              <a:rPr lang="en-US" sz="1900" b="1" dirty="0"/>
              <a:t> </a:t>
            </a:r>
            <a:r>
              <a:rPr lang="en-US" sz="1900" b="1" dirty="0" err="1"/>
              <a:t>prawo</a:t>
            </a:r>
            <a:r>
              <a:rPr lang="en-US" sz="1900" b="1" dirty="0"/>
              <a:t> </a:t>
            </a:r>
            <a:r>
              <a:rPr lang="en-US" sz="1900" b="1" dirty="0" err="1"/>
              <a:t>własności</a:t>
            </a:r>
            <a:r>
              <a:rPr lang="en-US" sz="1900" b="1" dirty="0"/>
              <a:t> w </a:t>
            </a:r>
            <a:r>
              <a:rPr lang="en-US" sz="1900" b="1" dirty="0" err="1"/>
              <a:t>Sieci</a:t>
            </a:r>
            <a:r>
              <a:rPr lang="en-US" sz="1900" b="1" dirty="0"/>
              <a:t>. </a:t>
            </a:r>
            <a:r>
              <a:rPr lang="en-US" sz="1900" dirty="0" err="1"/>
              <a:t>Zawsze</a:t>
            </a:r>
            <a:r>
              <a:rPr lang="en-US" sz="1900" dirty="0"/>
              <a:t> </a:t>
            </a:r>
            <a:r>
              <a:rPr lang="en-US" sz="1900" dirty="0" err="1"/>
              <a:t>podawaj</a:t>
            </a:r>
            <a:r>
              <a:rPr lang="en-US" sz="1900" dirty="0"/>
              <a:t> </a:t>
            </a:r>
            <a:r>
              <a:rPr lang="en-US" sz="1900" dirty="0" err="1"/>
              <a:t>źródło</a:t>
            </a:r>
            <a:r>
              <a:rPr lang="en-US" sz="1900" dirty="0"/>
              <a:t> </a:t>
            </a:r>
            <a:r>
              <a:rPr lang="en-US" sz="1900" dirty="0" err="1"/>
              <a:t>pochodzenia</a:t>
            </a:r>
            <a:r>
              <a:rPr lang="en-US" sz="1900" dirty="0"/>
              <a:t> </a:t>
            </a:r>
            <a:r>
              <a:rPr lang="en-US" sz="1900" dirty="0" err="1"/>
              <a:t>materiałów</a:t>
            </a:r>
            <a:r>
              <a:rPr lang="en-US" sz="1900" dirty="0"/>
              <a:t> </a:t>
            </a:r>
            <a:r>
              <a:rPr lang="en-US" sz="1900" dirty="0" err="1"/>
              <a:t>znalezionych</a:t>
            </a:r>
            <a:r>
              <a:rPr lang="en-US" sz="1900" dirty="0"/>
              <a:t> w </a:t>
            </a:r>
            <a:r>
              <a:rPr lang="en-US" sz="1900" dirty="0" err="1"/>
              <a:t>Internecie</a:t>
            </a:r>
            <a:r>
              <a:rPr lang="en-US" sz="1900" dirty="0"/>
              <a:t>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900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2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5189306-04D9-4982-9EBE-938B344A11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102C4642-2AB4-49A1-89D9-3E5C01E99D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-1872577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82EAAEF9-78E9-4B67-93B4-CD09F75703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069931" y="-1536286"/>
            <a:ext cx="6135300" cy="6135298"/>
          </a:xfrm>
          <a:custGeom>
            <a:avLst/>
            <a:gdLst>
              <a:gd name="connsiteX0" fmla="*/ 0 w 6135300"/>
              <a:gd name="connsiteY0" fmla="*/ 3971712 h 6135298"/>
              <a:gd name="connsiteX1" fmla="*/ 3971712 w 6135300"/>
              <a:gd name="connsiteY1" fmla="*/ 0 h 6135298"/>
              <a:gd name="connsiteX2" fmla="*/ 6135300 w 6135300"/>
              <a:gd name="connsiteY2" fmla="*/ 0 h 6135298"/>
              <a:gd name="connsiteX3" fmla="*/ 6135300 w 6135300"/>
              <a:gd name="connsiteY3" fmla="*/ 6135298 h 6135298"/>
              <a:gd name="connsiteX4" fmla="*/ 0 w 6135300"/>
              <a:gd name="connsiteY4" fmla="*/ 6135298 h 613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6135298">
                <a:moveTo>
                  <a:pt x="0" y="3971712"/>
                </a:moveTo>
                <a:lnTo>
                  <a:pt x="3971712" y="0"/>
                </a:lnTo>
                <a:lnTo>
                  <a:pt x="6135300" y="0"/>
                </a:lnTo>
                <a:lnTo>
                  <a:pt x="6135300" y="6135298"/>
                </a:lnTo>
                <a:lnTo>
                  <a:pt x="0" y="6135298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2CE23D09-8BA3-4FEE-892D-ACE847DC08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050242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5707F116-8EC0-4822-9067-186AC8C96E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6BFBE7AA-40DE-4FE5-B385-5CA874501B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6 w 5353835"/>
              <a:gd name="connsiteY0" fmla="*/ 5273742 h 5353835"/>
              <a:gd name="connsiteX1" fmla="*/ 4927602 w 5353835"/>
              <a:gd name="connsiteY1" fmla="*/ 5273742 h 5353835"/>
              <a:gd name="connsiteX2" fmla="*/ 4847509 w 5353835"/>
              <a:gd name="connsiteY2" fmla="*/ 5353835 h 5353835"/>
              <a:gd name="connsiteX3" fmla="*/ 770599 w 5353835"/>
              <a:gd name="connsiteY3" fmla="*/ 5353835 h 5353835"/>
              <a:gd name="connsiteX4" fmla="*/ 422575 w 5353835"/>
              <a:gd name="connsiteY4" fmla="*/ 80093 h 5353835"/>
              <a:gd name="connsiteX5" fmla="*/ 50266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47509 h 5353835"/>
              <a:gd name="connsiteX8" fmla="*/ 5273742 w 5353835"/>
              <a:gd name="connsiteY8" fmla="*/ 4927602 h 5353835"/>
              <a:gd name="connsiteX9" fmla="*/ 5273742 w 5353835"/>
              <a:gd name="connsiteY9" fmla="*/ 80093 h 5353835"/>
              <a:gd name="connsiteX10" fmla="*/ 0 w 5353835"/>
              <a:gd name="connsiteY10" fmla="*/ 502667 h 5353835"/>
              <a:gd name="connsiteX11" fmla="*/ 80093 w 5353835"/>
              <a:gd name="connsiteY11" fmla="*/ 422574 h 5353835"/>
              <a:gd name="connsiteX12" fmla="*/ 80093 w 5353835"/>
              <a:gd name="connsiteY12" fmla="*/ 4663329 h 5353835"/>
              <a:gd name="connsiteX13" fmla="*/ 0 w 5353835"/>
              <a:gd name="connsiteY13" fmla="*/ 4583236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6" y="5273742"/>
                </a:moveTo>
                <a:lnTo>
                  <a:pt x="4927602" y="5273742"/>
                </a:lnTo>
                <a:lnTo>
                  <a:pt x="4847509" y="5353835"/>
                </a:lnTo>
                <a:lnTo>
                  <a:pt x="770599" y="5353835"/>
                </a:lnTo>
                <a:close/>
                <a:moveTo>
                  <a:pt x="422575" y="80093"/>
                </a:moveTo>
                <a:lnTo>
                  <a:pt x="502668" y="0"/>
                </a:lnTo>
                <a:lnTo>
                  <a:pt x="5353835" y="0"/>
                </a:lnTo>
                <a:lnTo>
                  <a:pt x="5353835" y="4847509"/>
                </a:lnTo>
                <a:lnTo>
                  <a:pt x="5273742" y="4927602"/>
                </a:lnTo>
                <a:lnTo>
                  <a:pt x="5273742" y="80093"/>
                </a:lnTo>
                <a:close/>
                <a:moveTo>
                  <a:pt x="0" y="502667"/>
                </a:moveTo>
                <a:lnTo>
                  <a:pt x="80093" y="422574"/>
                </a:lnTo>
                <a:lnTo>
                  <a:pt x="80093" y="4663329"/>
                </a:lnTo>
                <a:lnTo>
                  <a:pt x="0" y="4583236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9E95D23-22AC-4053-A0F7-B85F964D5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1059" y="2343783"/>
            <a:ext cx="4248318" cy="1952947"/>
          </a:xfrm>
          <a:noFill/>
        </p:spPr>
        <p:txBody>
          <a:bodyPr anchor="ctr">
            <a:normAutofit/>
          </a:bodyPr>
          <a:lstStyle/>
          <a:p>
            <a:r>
              <a:rPr lang="pl-PL" sz="3600" dirty="0">
                <a:solidFill>
                  <a:srgbClr val="080808"/>
                </a:solidFill>
              </a:rPr>
              <a:t>Razem w sieci – dobre rady</a:t>
            </a:r>
            <a:br>
              <a:rPr lang="pl-PL" sz="3600" dirty="0">
                <a:solidFill>
                  <a:srgbClr val="080808"/>
                </a:solidFill>
              </a:rPr>
            </a:br>
            <a:r>
              <a:rPr lang="pl-PL" sz="3600" dirty="0">
                <a:solidFill>
                  <a:srgbClr val="080808"/>
                </a:solidFill>
              </a:rPr>
              <a:t> dla każdego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240CDF18-38C0-47D1-8350-01C5E44C4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2501" y="1189260"/>
            <a:ext cx="5417487" cy="3707016"/>
          </a:xfrm>
          <a:noFill/>
        </p:spPr>
        <p:txBody>
          <a:bodyPr>
            <a:normAutofit fontScale="25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80808"/>
                </a:solidFill>
              </a:rPr>
              <a:t>Pamiętaj o robieniu przerw z dala od komputera!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80808"/>
                </a:solidFill>
              </a:rPr>
              <a:t>Zbyt długie korzystanie z Internetu szkodzi naszemu zdrowiu.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80808"/>
                </a:solidFill>
              </a:rPr>
              <a:t>Podczas posiłku odłóż </a:t>
            </a:r>
            <a:r>
              <a:rPr lang="pl-PL" sz="8000" dirty="0" err="1">
                <a:solidFill>
                  <a:srgbClr val="080808"/>
                </a:solidFill>
              </a:rPr>
              <a:t>smartfona</a:t>
            </a:r>
            <a:r>
              <a:rPr lang="pl-PL" sz="8000" dirty="0">
                <a:solidFill>
                  <a:srgbClr val="080808"/>
                </a:solidFill>
              </a:rPr>
              <a:t> i inne urządzenia.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80808"/>
                </a:solidFill>
              </a:rPr>
              <a:t>Zanim otworzysz link, sprawdź skąd pochodzi.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80808"/>
                </a:solidFill>
              </a:rPr>
              <a:t>Sam nie rozwiązuj problemów, które spotkały Cię w Internecie.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80808"/>
                </a:solidFill>
              </a:rPr>
              <a:t>Pamiętaj, istnieją różne możliwości spędzania wolnego czasu, nie tylko w Internecie.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80808"/>
                </a:solidFill>
              </a:rPr>
              <a:t>Internet to kopalnia wiedzy, korzystaj z niego    z umiarem.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80808"/>
                </a:solidFill>
              </a:rPr>
              <a:t>Zastanów się co prezentujesz publicznie. </a:t>
            </a:r>
          </a:p>
          <a:p>
            <a:r>
              <a:rPr lang="pl-PL" sz="2000" dirty="0">
                <a:solidFill>
                  <a:srgbClr val="080808"/>
                </a:solidFill>
              </a:rPr>
              <a:t> </a:t>
            </a:r>
          </a:p>
          <a:p>
            <a:endParaRPr lang="pl-PL" sz="2000" dirty="0">
              <a:solidFill>
                <a:srgbClr val="080808"/>
              </a:solidFill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41ACE746-85D5-45EE-8944-61B542B392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7026569" y="0"/>
            <a:ext cx="3216074" cy="1608038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="" xmlns:a16="http://schemas.microsoft.com/office/drawing/2014/main" id="{00BB3E03-CC38-4FA6-9A99-701C62D05A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86059" y="4738109"/>
            <a:ext cx="4239780" cy="2119891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4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5189306-04D9-4982-9EBE-938B344A11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102C4642-2AB4-49A1-89D9-3E5C01E99D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-1872577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82EAAEF9-78E9-4B67-93B4-CD09F75703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069931" y="-1536286"/>
            <a:ext cx="6135300" cy="6135298"/>
          </a:xfrm>
          <a:custGeom>
            <a:avLst/>
            <a:gdLst>
              <a:gd name="connsiteX0" fmla="*/ 0 w 6135300"/>
              <a:gd name="connsiteY0" fmla="*/ 3971712 h 6135298"/>
              <a:gd name="connsiteX1" fmla="*/ 3971712 w 6135300"/>
              <a:gd name="connsiteY1" fmla="*/ 0 h 6135298"/>
              <a:gd name="connsiteX2" fmla="*/ 6135300 w 6135300"/>
              <a:gd name="connsiteY2" fmla="*/ 0 h 6135298"/>
              <a:gd name="connsiteX3" fmla="*/ 6135300 w 6135300"/>
              <a:gd name="connsiteY3" fmla="*/ 6135298 h 6135298"/>
              <a:gd name="connsiteX4" fmla="*/ 0 w 6135300"/>
              <a:gd name="connsiteY4" fmla="*/ 6135298 h 613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6135298">
                <a:moveTo>
                  <a:pt x="0" y="3971712"/>
                </a:moveTo>
                <a:lnTo>
                  <a:pt x="3971712" y="0"/>
                </a:lnTo>
                <a:lnTo>
                  <a:pt x="6135300" y="0"/>
                </a:lnTo>
                <a:lnTo>
                  <a:pt x="6135300" y="6135298"/>
                </a:lnTo>
                <a:lnTo>
                  <a:pt x="0" y="6135298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2CE23D09-8BA3-4FEE-892D-ACE847DC08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050242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5707F116-8EC0-4822-9067-186AC8C96E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6BFBE7AA-40DE-4FE5-B385-5CA874501B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6 w 5353835"/>
              <a:gd name="connsiteY0" fmla="*/ 5273742 h 5353835"/>
              <a:gd name="connsiteX1" fmla="*/ 4927602 w 5353835"/>
              <a:gd name="connsiteY1" fmla="*/ 5273742 h 5353835"/>
              <a:gd name="connsiteX2" fmla="*/ 4847509 w 5353835"/>
              <a:gd name="connsiteY2" fmla="*/ 5353835 h 5353835"/>
              <a:gd name="connsiteX3" fmla="*/ 770599 w 5353835"/>
              <a:gd name="connsiteY3" fmla="*/ 5353835 h 5353835"/>
              <a:gd name="connsiteX4" fmla="*/ 422575 w 5353835"/>
              <a:gd name="connsiteY4" fmla="*/ 80093 h 5353835"/>
              <a:gd name="connsiteX5" fmla="*/ 50266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47509 h 5353835"/>
              <a:gd name="connsiteX8" fmla="*/ 5273742 w 5353835"/>
              <a:gd name="connsiteY8" fmla="*/ 4927602 h 5353835"/>
              <a:gd name="connsiteX9" fmla="*/ 5273742 w 5353835"/>
              <a:gd name="connsiteY9" fmla="*/ 80093 h 5353835"/>
              <a:gd name="connsiteX10" fmla="*/ 0 w 5353835"/>
              <a:gd name="connsiteY10" fmla="*/ 502667 h 5353835"/>
              <a:gd name="connsiteX11" fmla="*/ 80093 w 5353835"/>
              <a:gd name="connsiteY11" fmla="*/ 422574 h 5353835"/>
              <a:gd name="connsiteX12" fmla="*/ 80093 w 5353835"/>
              <a:gd name="connsiteY12" fmla="*/ 4663329 h 5353835"/>
              <a:gd name="connsiteX13" fmla="*/ 0 w 5353835"/>
              <a:gd name="connsiteY13" fmla="*/ 4583236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6" y="5273742"/>
                </a:moveTo>
                <a:lnTo>
                  <a:pt x="4927602" y="5273742"/>
                </a:lnTo>
                <a:lnTo>
                  <a:pt x="4847509" y="5353835"/>
                </a:lnTo>
                <a:lnTo>
                  <a:pt x="770599" y="5353835"/>
                </a:lnTo>
                <a:close/>
                <a:moveTo>
                  <a:pt x="422575" y="80093"/>
                </a:moveTo>
                <a:lnTo>
                  <a:pt x="502668" y="0"/>
                </a:lnTo>
                <a:lnTo>
                  <a:pt x="5353835" y="0"/>
                </a:lnTo>
                <a:lnTo>
                  <a:pt x="5353835" y="4847509"/>
                </a:lnTo>
                <a:lnTo>
                  <a:pt x="5273742" y="4927602"/>
                </a:lnTo>
                <a:lnTo>
                  <a:pt x="5273742" y="80093"/>
                </a:lnTo>
                <a:close/>
                <a:moveTo>
                  <a:pt x="0" y="502667"/>
                </a:moveTo>
                <a:lnTo>
                  <a:pt x="80093" y="422574"/>
                </a:lnTo>
                <a:lnTo>
                  <a:pt x="80093" y="4663329"/>
                </a:lnTo>
                <a:lnTo>
                  <a:pt x="0" y="4583236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17468C9-22A6-4C2A-91BA-A466A9C8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Razem w sieci – dobre rady </a:t>
            </a:r>
            <a:br>
              <a:rPr lang="pl-PL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pl-PL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dla każdego cd. </a:t>
            </a:r>
            <a:endParaRPr lang="en-US" sz="3600" kern="1200" dirty="0">
              <a:solidFill>
                <a:srgbClr val="08080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41ACE746-85D5-45EE-8944-61B542B392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7026569" y="0"/>
            <a:ext cx="3216074" cy="1608038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="" xmlns:a16="http://schemas.microsoft.com/office/drawing/2014/main" id="{00BB3E03-CC38-4FA6-9A99-701C62D05A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86059" y="4738109"/>
            <a:ext cx="4239780" cy="2119891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le tekstowe 12">
            <a:extLst>
              <a:ext uri="{FF2B5EF4-FFF2-40B4-BE49-F238E27FC236}">
                <a16:creationId xmlns="" xmlns:a16="http://schemas.microsoft.com/office/drawing/2014/main" id="{7F286F07-BE27-4679-84EE-9D1FB5A8A37B}"/>
              </a:ext>
            </a:extLst>
          </p:cNvPr>
          <p:cNvSpPr txBox="1"/>
          <p:nvPr/>
        </p:nvSpPr>
        <p:spPr>
          <a:xfrm>
            <a:off x="6721617" y="1294568"/>
            <a:ext cx="5206753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Nie publikuj niczego, co mogłoby Ci później zaszkodzić.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Jak coś robisz, to na 100% nie rozpraszaj się na kilku urządzeniach cyfrowych.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Twoje hasła – tylko Twoje!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Każdorazowo blokuj ekran, gdy używasz komputera, </a:t>
            </a:r>
            <a:r>
              <a:rPr lang="pl-PL" sz="2000" dirty="0" err="1"/>
              <a:t>smartfona</a:t>
            </a:r>
            <a:r>
              <a:rPr lang="pl-PL" sz="2000" dirty="0"/>
              <a:t> lub tabletu poza domem.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Tworząc konta w sieci pamiętaj, aby do każdego z nich stworzyć osobne hasło.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Urządzenia dla Ciebie – nie Ty dla urządzeń!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Zimne światło bardziej męczy oczy.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Pamiętaj, nie patrz w ekran tuż przed snem!</a:t>
            </a:r>
          </a:p>
        </p:txBody>
      </p:sp>
    </p:spTree>
    <p:extLst>
      <p:ext uri="{BB962C8B-B14F-4D97-AF65-F5344CB8AC3E}">
        <p14:creationId xmlns:p14="http://schemas.microsoft.com/office/powerpoint/2010/main" val="305324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6D6306C-ED4F-4AAE-B4A5-EEA6AFAD72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7F8187C-CB42-42D9-93B5-52AA0797A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698171"/>
            <a:ext cx="3783086" cy="4516360"/>
          </a:xfrm>
        </p:spPr>
        <p:txBody>
          <a:bodyPr anchor="t">
            <a:normAutofit/>
          </a:bodyPr>
          <a:lstStyle/>
          <a:p>
            <a:r>
              <a:rPr lang="pl-PL" sz="4800" dirty="0"/>
              <a:t>Pięć kroków do prywatności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EC5361D-F897-4856-B945-0455A365EB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4508C0C5-2268-42B5-B3C8-4D0899E05F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141ACBDB-38F8-4B34-8183-BD95B4E55A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DE00DB52-3455-4E2F-867B-A6D0516E17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123A374-535B-45E2-B043-1A8341E51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000" dirty="0"/>
              <a:t>Stosuj mądre hasła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/>
              <a:t>Ustaw prywatność profilu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/>
              <a:t>Chroń ważne dane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/>
              <a:t>Nie wierz wszystkiemu, co znajdziesz w Internecie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/>
              <a:t>Wyłącz śledzenie</a:t>
            </a:r>
          </a:p>
          <a:p>
            <a:endParaRPr lang="pl-PL" sz="2000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="" xmlns:a16="http://schemas.microsoft.com/office/drawing/2014/main" id="{9E914C83-E0D8-4953-92D5-169D28CB43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3512E083-F550-46AF-8490-767ECFD00C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27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3060C83-F051-4F0E-ABAD-AA0DFC48B2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9BB4025-CB01-413F-892D-AA6AE359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967" y="365090"/>
            <a:ext cx="6056890" cy="556757"/>
          </a:xfrm>
        </p:spPr>
        <p:txBody>
          <a:bodyPr anchor="t">
            <a:normAutofit fontScale="90000"/>
          </a:bodyPr>
          <a:lstStyle/>
          <a:p>
            <a:r>
              <a:rPr lang="pl-PL" sz="3600" dirty="0"/>
              <a:t>Pomyśl…</a:t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	</a:t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	…aby surfować bezpiecznie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83C98ABE-055B-441F-B07E-44F97F083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9FDB030-9B49-4CED-8CCD-4D99382388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3783CA14-24A1-485C-8B30-D6A5D87987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9A97C86A-04D6-40F7-AE84-31AB43E6A8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98B3A03-3A21-4D50-9274-97AD8955C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698170"/>
            <a:ext cx="6478513" cy="4516361"/>
          </a:xfrm>
        </p:spPr>
        <p:txBody>
          <a:bodyPr>
            <a:normAutofit fontScale="92500" lnSpcReduction="20000"/>
          </a:bodyPr>
          <a:lstStyle/>
          <a:p>
            <a:r>
              <a:rPr lang="pl-PL" sz="2000" dirty="0"/>
              <a:t>Zanim dasz się namierzyć</a:t>
            </a:r>
          </a:p>
          <a:p>
            <a:endParaRPr lang="pl-PL" sz="2000" dirty="0"/>
          </a:p>
          <a:p>
            <a:r>
              <a:rPr lang="pl-PL" sz="2000" dirty="0"/>
              <a:t>Zanim dołączysz</a:t>
            </a:r>
          </a:p>
          <a:p>
            <a:endParaRPr lang="pl-PL" sz="2000" dirty="0"/>
          </a:p>
          <a:p>
            <a:r>
              <a:rPr lang="pl-PL" sz="2000" dirty="0"/>
              <a:t>Zanim zaufasz</a:t>
            </a:r>
          </a:p>
          <a:p>
            <a:endParaRPr lang="pl-PL" sz="2000" dirty="0"/>
          </a:p>
          <a:p>
            <a:r>
              <a:rPr lang="pl-PL" sz="2000" dirty="0"/>
              <a:t>Zanim się umówisz</a:t>
            </a:r>
          </a:p>
          <a:p>
            <a:endParaRPr lang="pl-PL" sz="2000" dirty="0"/>
          </a:p>
          <a:p>
            <a:r>
              <a:rPr lang="pl-PL" sz="2000" dirty="0"/>
              <a:t>Żeby nie dać się skrzywdzić</a:t>
            </a:r>
          </a:p>
          <a:p>
            <a:endParaRPr lang="pl-PL" sz="2000" dirty="0"/>
          </a:p>
          <a:p>
            <a:r>
              <a:rPr lang="pl-PL" sz="2000" dirty="0"/>
              <a:t>Żeby nie krzywdzić</a:t>
            </a:r>
          </a:p>
          <a:p>
            <a:endParaRPr lang="pl-PL" sz="2000" dirty="0"/>
          </a:p>
          <a:p>
            <a:r>
              <a:rPr lang="pl-PL" sz="2000" dirty="0"/>
              <a:t>Żeby pomóc innemu</a:t>
            </a:r>
          </a:p>
          <a:p>
            <a:endParaRPr lang="pl-PL" sz="2000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="" xmlns:a16="http://schemas.microsoft.com/office/drawing/2014/main" id="{FF9F2414-84E8-453E-B1F3-389FDE8192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3ECA69A1-7536-43AC-85EF-C7106179F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03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C7D4996-34EB-468C-8B0B-E5659321AF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9C1DA2D-EFE0-4BDB-A144-982FFF5A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190" y="621792"/>
            <a:ext cx="8006343" cy="5413248"/>
          </a:xfrm>
        </p:spPr>
        <p:txBody>
          <a:bodyPr>
            <a:normAutofit/>
          </a:bodyPr>
          <a:lstStyle/>
          <a:p>
            <a:r>
              <a:rPr lang="pl-PL" sz="3600" dirty="0"/>
              <a:t>Tel. 116 111 dla młodzieży i dzieci</a:t>
            </a:r>
            <a:br>
              <a:rPr lang="pl-PL" sz="3600" dirty="0"/>
            </a:br>
            <a:r>
              <a:rPr lang="pl-PL" sz="3600" dirty="0"/>
              <a:t>Tel. 800 100 100 dla rodziców i nauczycieli</a:t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u="sng" dirty="0"/>
              <a:t>dyzurnet@dyzurnet.pl</a:t>
            </a:r>
            <a:br>
              <a:rPr lang="pl-PL" sz="3600" u="sng" dirty="0"/>
            </a:br>
            <a:r>
              <a:rPr lang="pl-PL" sz="3600" u="sng" dirty="0"/>
              <a:t>www.saferinternet.pl</a:t>
            </a:r>
            <a:br>
              <a:rPr lang="pl-PL" sz="3600" u="sng" dirty="0"/>
            </a:br>
            <a:r>
              <a:rPr lang="pl-PL" sz="3600" u="sng" dirty="0"/>
              <a:t>www.akademia.nask.pl</a:t>
            </a:r>
            <a:br>
              <a:rPr lang="pl-PL" sz="3600" u="sng" dirty="0"/>
            </a:br>
            <a:r>
              <a:rPr lang="pl-PL" sz="3600" u="sng" dirty="0"/>
              <a:t>kontakt@saferinternet.pl</a:t>
            </a:r>
            <a:br>
              <a:rPr lang="pl-PL" sz="3600" u="sng" dirty="0"/>
            </a:br>
            <a:r>
              <a:rPr lang="pl-PL" sz="3600" u="sng" dirty="0"/>
              <a:t>akademia@nask.pl</a:t>
            </a:r>
            <a:r>
              <a:rPr lang="pl-PL" sz="3600" dirty="0"/>
              <a:t/>
            </a:r>
            <a:br>
              <a:rPr lang="pl-PL" sz="3600" dirty="0"/>
            </a:br>
            <a:endParaRPr lang="pl-PL" sz="3600" dirty="0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7CD3020D-5FCE-4D1B-AF6D-56709E6AA9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flipH="1">
            <a:off x="-966817" y="5280494"/>
            <a:ext cx="2982940" cy="1799371"/>
            <a:chOff x="10175676" y="5280494"/>
            <a:chExt cx="2982940" cy="1799371"/>
          </a:xfrm>
        </p:grpSpPr>
        <p:sp>
          <p:nvSpPr>
            <p:cNvPr id="11" name="Isosceles Triangle 10">
              <a:extLst>
                <a:ext uri="{FF2B5EF4-FFF2-40B4-BE49-F238E27FC236}">
                  <a16:creationId xmlns="" xmlns:a16="http://schemas.microsoft.com/office/drawing/2014/main" id="{E0EA980B-3AA9-4C6A-B183-9652EF887C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8100000">
              <a:off x="10175676" y="5597890"/>
              <a:ext cx="2982940" cy="1481975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71584EDE-6CF9-4712-A6C5-ED6FD26DB6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46240" y="5280494"/>
              <a:ext cx="841505" cy="84150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5F0098B-2B1F-4705-9232-8DAB4F1A1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643466"/>
            <a:ext cx="2513705" cy="557106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3600" dirty="0"/>
              <a:t>Ważne numery telefonów </a:t>
            </a:r>
            <a:br>
              <a:rPr lang="pl-PL" sz="3600" dirty="0"/>
            </a:br>
            <a:r>
              <a:rPr lang="pl-PL" sz="3600" dirty="0"/>
              <a:t>i kontakty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8D3D1A0-87BA-4C90-9FC2-E7CDF74354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 flipH="1">
            <a:off x="11164465" y="1277712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FE3017A9-DE31-462F-8E54-B30A425316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 flipH="1">
            <a:off x="11545632" y="1243818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EF16E30A-0337-4CF9-A0DD-089FC1B23D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flipH="1">
            <a:off x="11401942" y="2533296"/>
            <a:ext cx="790058" cy="1590240"/>
            <a:chOff x="0" y="2533296"/>
            <a:chExt cx="790058" cy="1590240"/>
          </a:xfrm>
        </p:grpSpPr>
        <p:sp>
          <p:nvSpPr>
            <p:cNvPr id="19" name="Isosceles Triangle 18">
              <a:extLst>
                <a:ext uri="{FF2B5EF4-FFF2-40B4-BE49-F238E27FC236}">
                  <a16:creationId xmlns="" xmlns:a16="http://schemas.microsoft.com/office/drawing/2014/main" id="{69293249-3F2B-4944-8D45-E9769D90B5A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400091" y="2933387"/>
              <a:ext cx="1590240" cy="790058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82358D95-DEFB-46C9-B50F-83C39358DC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72406" y="2746750"/>
              <a:ext cx="445246" cy="445246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218123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83DEF0F428414085406010AFF28AB1" ma:contentTypeVersion="7" ma:contentTypeDescription="Utwórz nowy dokument." ma:contentTypeScope="" ma:versionID="485e32e209355cf861d5d165c0b2479f">
  <xsd:schema xmlns:xsd="http://www.w3.org/2001/XMLSchema" xmlns:xs="http://www.w3.org/2001/XMLSchema" xmlns:p="http://schemas.microsoft.com/office/2006/metadata/properties" xmlns:ns2="ef1626fa-e2bc-47ef-a994-af3c94ab32ae" targetNamespace="http://schemas.microsoft.com/office/2006/metadata/properties" ma:root="true" ma:fieldsID="b7336c4cc6cab9a0336f6ec2edd4e2fb" ns2:_="">
    <xsd:import namespace="ef1626fa-e2bc-47ef-a994-af3c94ab3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626fa-e2bc-47ef-a994-af3c94ab32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ADBD29-55A3-4A5A-B217-BEE4F1A1E8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1626fa-e2bc-47ef-a994-af3c94ab32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D659CC-2381-4D05-9AD9-4476B7B3C42C}">
  <ds:schemaRefs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ef1626fa-e2bc-47ef-a994-af3c94ab32a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D504D2D-35DF-4C1A-991D-9916B669D0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182</Words>
  <Application>Microsoft Office PowerPoint</Application>
  <PresentationFormat>Panoramiczny</PresentationFormat>
  <Paragraphs>78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Bezpieczny Internet</vt:lpstr>
      <vt:lpstr>Główne zagrożenia w Internecie</vt:lpstr>
      <vt:lpstr>Zasady bezpieczeństwa w Internecie</vt:lpstr>
      <vt:lpstr>Zasady bezpieczeństwa w Internecie cd.</vt:lpstr>
      <vt:lpstr>Razem w sieci – dobre rady  dla każdego </vt:lpstr>
      <vt:lpstr>Razem w sieci – dobre rady  dla każdego cd. </vt:lpstr>
      <vt:lpstr>Pięć kroków do prywatności</vt:lpstr>
      <vt:lpstr>Pomyśl…               …aby surfować bezpiecznie </vt:lpstr>
      <vt:lpstr>Tel. 116 111 dla młodzieży i dzieci Tel. 800 100 100 dla rodziców i nauczycieli  dyzurnet@dyzurnet.pl www.saferinternet.pl www.akademia.nask.pl kontakt@saferinternet.pl akademia@nask.pl </vt:lpstr>
      <vt:lpstr>Dziękujemy za uwagę!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Bezpieczny Internet</dc:title>
  <dc:creator>TOmasz ttt</dc:creator>
  <cp:lastModifiedBy>nauczyciel</cp:lastModifiedBy>
  <cp:revision>8</cp:revision>
  <dcterms:created xsi:type="dcterms:W3CDTF">2021-02-19T13:07:58Z</dcterms:created>
  <dcterms:modified xsi:type="dcterms:W3CDTF">2021-02-25T12:08:46Z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0x0101006083DEF0F428414085406010AFF28AB1</vt:lpwstr>
  </property>
</Properties>
</file>